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6c6b2c8d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6c6b2c8d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6c6b2c8d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6c6b2c8d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6c6b2c8d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6c6b2c8d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6c6b2c8d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6c6b2c8d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6c6b2c8d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6c6b2c8d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6c6b2c8d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6c6b2c8d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6c6b2c8d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6c6b2c8d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6c6b2c8d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6c6b2c8d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c6b2c8d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c6b2c8d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6c6b2c8d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6c6b2c8d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6c6b2c8d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6c6b2c8d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6c6b2c8d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6c6b2c8d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6c6b2c8d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6c6b2c8d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6c6b2c8d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6c6b2c8d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c6b2c8d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c6b2c8d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6c6b2c8d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6c6b2c8d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Sorted Arrays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29316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23/07/02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145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10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39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391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342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86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